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/>
    <p:restoredTop sz="94690"/>
  </p:normalViewPr>
  <p:slideViewPr>
    <p:cSldViewPr snapToGrid="0" snapToObjects="1">
      <p:cViewPr varScale="1">
        <p:scale>
          <a:sx n="61" d="100"/>
          <a:sy n="61" d="100"/>
        </p:scale>
        <p:origin x="248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A32B-8238-A647-886E-BA7DE7262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E269-8B88-364A-8EBA-0D5AE98B6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7B24E-CF5D-4E4B-BCC2-CB3928FF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F6571-EDDE-CE4B-8935-7932B004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AEC9-BC4A-5144-9716-B22495D2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9354-B025-F14D-B5B7-66360D19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FB9CC-D177-174E-A3C6-0AE8839F5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257E8-DFC6-EA46-9FE1-94F93F3C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E9AEE-C8E8-F04C-92B6-B997AA01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5C028-9DBB-114D-B66C-A8D892F9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9C2003-6E3D-B047-87FA-D8CFE0C2E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10127-A4FC-6C4D-B5DF-B4DBDB601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627A6-A77B-484C-80B7-36923C80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76854-0FAE-014D-8BDC-ECE83626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E9535-80F6-FB4A-870C-47D2E60B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FB20-0329-4246-B8DE-21946794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D5763-6E09-B24F-ABC4-FD180CF76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5E820-140A-5241-AA5D-C79DFEB8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8D412-A6B7-B64B-81F9-BCC73DA2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E613A-BB23-5544-9C62-ACEBE63E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6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E15B-2183-4643-95B4-3226D797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198B0-52C6-CD47-A831-9237D9F6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5620-384B-0640-875F-244E0FD7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4FE8D-4968-9647-8D52-2CAE9925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12A37-89F8-EE46-8640-CB8C9150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4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2E19-DFBE-F040-8063-BE017633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12344-1A18-724E-A48E-7A3173EFD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09D85-BB75-EE4A-AA90-450716255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0E7AC-4A93-F742-9FDC-4618E5DF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AC71F-D39B-2B4E-94C2-328E5D75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5608B-B0BA-FC40-A577-E43C0047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6839-1684-5741-A871-89B239DF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0CEE-C41D-B541-8B60-6FA5582C7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1CF0F-44A3-B244-9BD0-BB04B6AB5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0A850-F618-D14D-931C-EE748C489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138CB-987E-9649-A8AD-8B41CE556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3CAB8-3ED7-754B-B8FC-C5A4653A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EC590-9B08-3A4B-9432-EB5DEEB9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997C6-3934-5747-94DF-86978EB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2DE-E38F-9348-B6A7-96880ABA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00187-6530-CB4E-952E-7B27064E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BBC5A-9048-0A4E-92FE-0CB58E25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6E95E-F0E0-4D4E-83B9-C3B0EE88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9FCD6-0EA0-9547-A9BC-003913BA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C0001-24BE-CE40-BE5E-7CDC0025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9956-6D71-1842-BA7B-95DF27A1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5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EA91-3901-3F40-B344-C24F9723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92AFC-CBA3-AB45-9B47-2C9A5907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6CC81-501E-4542-A2E0-68C1DA82B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91107-E6EA-4B46-AD5B-09353F7D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67DE4-896E-C54D-90AF-25029E25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48644-895F-4844-8994-2EB27731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534C-881F-3C40-A186-EA1458E3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91649-FD24-A24B-9DCE-2105460EF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0786A-2D18-B749-ABE8-9665B3D34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B382-CE1E-434B-8DD1-2DE76C44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53B0A-E22D-2447-8EC4-9468C617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FC21A-7CEC-4F44-A7BC-40ECEB4B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1F35C-1A5E-CE4B-9C89-A9C01928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AB55B-E0C1-D141-8D83-923700136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ACFF-267B-7A49-9023-6C9041207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9FA9-F085-914A-9D31-E3BFC603A3FE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9D651-34CA-114B-9BB5-631473236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B5E8-51A7-3448-B8CA-154937B56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7C5D-486A-914A-AFFE-F1E8E864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3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22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2019-03-18T18:51:36Z</dcterms:created>
  <dcterms:modified xsi:type="dcterms:W3CDTF">2020-06-03T11:00:21Z</dcterms:modified>
</cp:coreProperties>
</file>